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7" r:id="rId11"/>
    <p:sldId id="263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533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749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065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167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123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9972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8712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128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7560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115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9420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1436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44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511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402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968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775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D975-21FF-4707-8483-2F348C072E31}" type="datetimeFigureOut">
              <a:rPr lang="pl-PL" smtClean="0"/>
              <a:pPr/>
              <a:t>2018-09-13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65ECE-359A-44DE-897C-5F5FE675B0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72978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E66CA0-FFCA-4073-AB9F-ADBBEB9BD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98074" y="3441932"/>
            <a:ext cx="8316416" cy="1373070"/>
          </a:xfrm>
        </p:spPr>
        <p:txBody>
          <a:bodyPr/>
          <a:lstStyle/>
          <a:p>
            <a:r>
              <a:rPr lang="pl-PL" sz="3200" b="1" dirty="0">
                <a:latin typeface="Book Antiqua" pitchFamily="18" charset="0"/>
              </a:rPr>
              <a:t>Szkolne Rekolekcje Wielkopostne </a:t>
            </a:r>
            <a:br>
              <a:rPr lang="pl-PL" sz="3200" b="1" dirty="0">
                <a:latin typeface="Book Antiqua" pitchFamily="18" charset="0"/>
              </a:rPr>
            </a:br>
            <a:r>
              <a:rPr lang="pl-PL" sz="3200" b="1" dirty="0">
                <a:latin typeface="Book Antiqua" pitchFamily="18" charset="0"/>
              </a:rPr>
              <a:t>19-21. 03.2018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D525F79-521D-4523-AC9B-7A51E9302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i="1" dirty="0"/>
              <a:t>„Święci w historii </a:t>
            </a:r>
            <a:r>
              <a:rPr lang="pl-PL" sz="2400" i="1" dirty="0" smtClean="0"/>
              <a:t>państwa </a:t>
            </a:r>
            <a:r>
              <a:rPr lang="pl-PL" sz="2400" i="1" dirty="0"/>
              <a:t>polskiego”</a:t>
            </a:r>
          </a:p>
        </p:txBody>
      </p:sp>
      <p:pic>
        <p:nvPicPr>
          <p:cNvPr id="1026" name="Picture 2" descr="Znalezione obrazy dla zapytania karolina kÃ³zkÃ³wna">
            <a:extLst>
              <a:ext uri="{FF2B5EF4-FFF2-40B4-BE49-F238E27FC236}">
                <a16:creationId xmlns:a16="http://schemas.microsoft.com/office/drawing/2014/main" xmlns="" id="{C4BA6726-2261-4F0F-81E5-A05D9968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715"/>
            <a:ext cx="1691680" cy="212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Åw. maksymilian kolbe">
            <a:extLst>
              <a:ext uri="{FF2B5EF4-FFF2-40B4-BE49-F238E27FC236}">
                <a16:creationId xmlns:a16="http://schemas.microsoft.com/office/drawing/2014/main" xmlns="" id="{36E3EAF9-8229-4D18-AC1A-AE727B56E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350" y="249483"/>
            <a:ext cx="1492141" cy="2132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Åw. andrzej Bobola">
            <a:extLst>
              <a:ext uri="{FF2B5EF4-FFF2-40B4-BE49-F238E27FC236}">
                <a16:creationId xmlns:a16="http://schemas.microsoft.com/office/drawing/2014/main" xmlns="" id="{FFDEBF6E-7A28-4997-A178-996482DE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510" y="254576"/>
            <a:ext cx="1492141" cy="2088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Åw stanisÅÄw kostka">
            <a:extLst>
              <a:ext uri="{FF2B5EF4-FFF2-40B4-BE49-F238E27FC236}">
                <a16:creationId xmlns:a16="http://schemas.microsoft.com/office/drawing/2014/main" xmlns="" id="{B54904E2-C3F8-47DE-8553-54D8E603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8912"/>
            <a:ext cx="1492141" cy="2025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879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130" y="2060848"/>
            <a:ext cx="6887390" cy="1080938"/>
          </a:xfrm>
        </p:spPr>
        <p:txBody>
          <a:bodyPr>
            <a:normAutofit/>
          </a:bodyPr>
          <a:lstStyle/>
          <a:p>
            <a:r>
              <a:rPr lang="pl-PL" b="1" dirty="0">
                <a:latin typeface="Book Antiqua" pitchFamily="18" charset="0"/>
              </a:rPr>
              <a:t>Droga Krzyżowa</a:t>
            </a:r>
            <a:br>
              <a:rPr lang="pl-PL" b="1" dirty="0">
                <a:latin typeface="Book Antiqua" pitchFamily="18" charset="0"/>
              </a:rPr>
            </a:br>
            <a:r>
              <a:rPr lang="pl-PL" b="1" dirty="0">
                <a:latin typeface="Book Antiqua" pitchFamily="18" charset="0"/>
              </a:rPr>
              <a:t>ze świętym Maksymilianem</a:t>
            </a:r>
          </a:p>
        </p:txBody>
      </p:sp>
      <p:pic>
        <p:nvPicPr>
          <p:cNvPr id="8195" name="Picture 3" descr="C:\Users\user\Desktop\SZRW 2018\fotki rekolekcje 2018\IMG_09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3321075"/>
            <a:ext cx="4104457" cy="3078342"/>
          </a:xfrm>
          <a:prstGeom prst="rect">
            <a:avLst/>
          </a:prstGeom>
          <a:noFill/>
        </p:spPr>
      </p:pic>
      <p:pic>
        <p:nvPicPr>
          <p:cNvPr id="7" name="Picture 2" descr="C:\Users\user\Desktop\SZRW 2018\fotki rekolekcje 2018\IMG_09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288000"/>
            <a:ext cx="4104457" cy="3078342"/>
          </a:xfrm>
          <a:prstGeom prst="rect">
            <a:avLst/>
          </a:prstGeom>
          <a:noFill/>
        </p:spPr>
      </p:pic>
      <p:pic>
        <p:nvPicPr>
          <p:cNvPr id="8" name="Picture 4" descr="Znalezione obrazy dla zapytania Åw. maksymilian kolbe">
            <a:extLst>
              <a:ext uri="{FF2B5EF4-FFF2-40B4-BE49-F238E27FC236}">
                <a16:creationId xmlns:a16="http://schemas.microsoft.com/office/drawing/2014/main" xmlns="" id="{6C7AB0A8-A030-477B-AC22-9CF260DA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5051"/>
            <a:ext cx="1103759" cy="157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91E803F7-8153-4BC5-AAD9-766373C8CEAC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/>
            </a:r>
            <a:br>
              <a:rPr lang="pl-PL" sz="3600" dirty="0"/>
            </a:br>
            <a:r>
              <a:rPr lang="pl-PL" sz="3600" b="1" dirty="0">
                <a:latin typeface="Book Antiqua" pitchFamily="18" charset="0"/>
              </a:rPr>
              <a:t>Codziennie otrzymywaliśmy obrazki z wizerunkami patronów, aby każdy z nich na dłużej pozostał w naszej pamięci.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9218" name="Picture 2" descr="C:\Users\user\Desktop\SZRW 2018\fotki rekolekcje 2018\IMG_0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772816"/>
            <a:ext cx="7920880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B3051F39-9239-4773-B894-6547B0946434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7089" y="2348062"/>
            <a:ext cx="6887390" cy="108093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Book Antiqua" pitchFamily="18" charset="0"/>
              </a:rPr>
              <a:t/>
            </a:r>
            <a:br>
              <a:rPr lang="pl-PL" b="1" dirty="0">
                <a:latin typeface="Book Antiqua" pitchFamily="18" charset="0"/>
              </a:rPr>
            </a:br>
            <a:r>
              <a:rPr lang="pl-PL" b="1" dirty="0">
                <a:latin typeface="Book Antiqua" pitchFamily="18" charset="0"/>
              </a:rPr>
              <a:t>Nieustannie podczas rekolekcji towarzyszył nam wspólny śpiew na Chwałę Pana</a:t>
            </a:r>
          </a:p>
        </p:txBody>
      </p:sp>
      <p:pic>
        <p:nvPicPr>
          <p:cNvPr id="10242" name="Picture 2" descr="C:\Users\user\Desktop\SZRW 2018\fotki rekolekcje 2018\IMG_08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7694" y="1210360"/>
            <a:ext cx="7326673" cy="5495004"/>
          </a:xfrm>
          <a:prstGeom prst="rect">
            <a:avLst/>
          </a:prstGeom>
          <a:noFill/>
        </p:spPr>
      </p:pic>
      <p:pic>
        <p:nvPicPr>
          <p:cNvPr id="10243" name="Picture 3" descr="C:\Users\user\Desktop\SZRW 2018\fotki rekolekcje 2018\IMG_0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693" y="1188720"/>
            <a:ext cx="7326672" cy="549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28AAA30B-A581-4CEE-ADCF-41BBA565F7AA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>
                <a:latin typeface="Book Antiqua" pitchFamily="18" charset="0"/>
              </a:rPr>
              <a:t>Szkolne Rekolekcje Wielkopostne  -  19-21.03.2018</a:t>
            </a:r>
            <a:br>
              <a:rPr lang="pl-PL" sz="2000" b="1">
                <a:latin typeface="Book Antiqua" pitchFamily="18" charset="0"/>
              </a:rPr>
            </a:br>
            <a:r>
              <a:rPr lang="pl-PL" sz="2000" b="1">
                <a:latin typeface="Book Antiqua" pitchFamily="18" charset="0"/>
              </a:rPr>
              <a:t>„</a:t>
            </a:r>
            <a:r>
              <a:rPr lang="pl-PL" sz="2000" i="1"/>
              <a:t>Święci w historii Państwa 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985020"/>
            <a:ext cx="6069268" cy="137307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Book Antiqua" pitchFamily="18" charset="0"/>
              </a:rPr>
              <a:t>Dziękuję za obejrzenie prezentacji</a:t>
            </a:r>
            <a:br>
              <a:rPr lang="pl-PL" b="1" dirty="0">
                <a:latin typeface="Book Antiqua" pitchFamily="18" charset="0"/>
              </a:rPr>
            </a:br>
            <a:r>
              <a:rPr lang="pl-PL" b="1" dirty="0">
                <a:latin typeface="Book Antiqua" pitchFamily="18" charset="0"/>
              </a:rPr>
              <a:t> Małgorzata Jabłońska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730" y="438436"/>
            <a:ext cx="7427168" cy="1138138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534036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4000" b="1" dirty="0">
                <a:latin typeface="Book Antiqua" pitchFamily="18" charset="0"/>
              </a:rPr>
              <a:t>W dniach 19-21 marca 2018 r. przeżywaliśmy w naszej szkole Rekolekcje Wielkopostne.             Ich hasło przewodnie - „Święci       w historii państwa polskiego” – stanowiło nawiązanie do zbliżającej się 100. rocznicy odzyskania przez Polskę niepodległości. </a:t>
            </a:r>
            <a:r>
              <a:rPr lang="pl-PL" b="1" dirty="0">
                <a:latin typeface="Book Antiqua" pitchFamily="18" charset="0"/>
              </a:rPr>
              <a:t/>
            </a:r>
            <a:br>
              <a:rPr lang="pl-PL" b="1" dirty="0">
                <a:latin typeface="Book Antiqua" pitchFamily="18" charset="0"/>
              </a:rPr>
            </a:br>
            <a:endParaRPr lang="pl-PL" b="1" dirty="0">
              <a:latin typeface="Book Antiqua" pitchFamily="18" charset="0"/>
            </a:endParaRPr>
          </a:p>
          <a:p>
            <a:pPr algn="ctr"/>
            <a:endParaRPr lang="pl-PL" dirty="0"/>
          </a:p>
        </p:txBody>
      </p:sp>
      <p:pic>
        <p:nvPicPr>
          <p:cNvPr id="2054" name="Picture 6" descr="Znalezione obrazy dla zapytania odzyskanie niepodlegÅoÅci Polski">
            <a:extLst>
              <a:ext uri="{FF2B5EF4-FFF2-40B4-BE49-F238E27FC236}">
                <a16:creationId xmlns:a16="http://schemas.microsoft.com/office/drawing/2014/main" xmlns="" id="{8A8DDFDC-2FFA-4DE8-8C1F-0C99E6B94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2234"/>
            <a:ext cx="1428750" cy="810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24C28B3-E902-49D1-98A0-582D277A0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F3A6C14C-E755-4A02-821B-6EA2D4C9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6478287C-E119-4E9C-95B0-518478BD9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A4A294F-6D36-425B-8632-27FD6A284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C:\Users\user\Desktop\SZRW 2018\fotki rekolekcje 2018\IMG_08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822668" y="2415095"/>
            <a:ext cx="5082754" cy="381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/>
              <a:t/>
            </a:r>
            <a:br>
              <a:rPr lang="en-US" sz="2300"/>
            </a:br>
            <a:r>
              <a:rPr lang="en-US" sz="2300"/>
              <a:t/>
            </a:r>
            <a:br>
              <a:rPr lang="en-US" sz="2300"/>
            </a:br>
            <a:endParaRPr lang="en-US" sz="23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50C6381-66E2-4849-B240-27CCCBE6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91404"/>
            <a:ext cx="3822668" cy="42561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/>
              <a:t>Codziennie</a:t>
            </a:r>
            <a:r>
              <a:rPr lang="en-US" sz="2000" b="1" dirty="0"/>
              <a:t> </a:t>
            </a:r>
            <a:r>
              <a:rPr lang="en-US" sz="2000" b="1" dirty="0" err="1"/>
              <a:t>rano</a:t>
            </a:r>
            <a:r>
              <a:rPr lang="en-US" sz="2000" b="1" dirty="0"/>
              <a:t> </a:t>
            </a:r>
            <a:r>
              <a:rPr lang="en-US" sz="2000" b="1" dirty="0" err="1"/>
              <a:t>cała</a:t>
            </a:r>
            <a:r>
              <a:rPr lang="en-US" sz="2000" b="1" dirty="0"/>
              <a:t> </a:t>
            </a:r>
            <a:r>
              <a:rPr lang="en-US" sz="2000" b="1" dirty="0" err="1"/>
              <a:t>społeczność</a:t>
            </a:r>
            <a:r>
              <a:rPr lang="en-US" sz="2000" b="1" dirty="0"/>
              <a:t> </a:t>
            </a:r>
            <a:r>
              <a:rPr lang="en-US" sz="2000" b="1" dirty="0" err="1"/>
              <a:t>szkolna</a:t>
            </a:r>
            <a:r>
              <a:rPr lang="en-US" sz="2000" b="1" dirty="0"/>
              <a:t> </a:t>
            </a:r>
            <a:r>
              <a:rPr lang="en-US" sz="2000" b="1" dirty="0" err="1"/>
              <a:t>gromadziła</a:t>
            </a:r>
            <a:r>
              <a:rPr lang="en-US" sz="2000" b="1" dirty="0"/>
              <a:t> </a:t>
            </a:r>
            <a:r>
              <a:rPr lang="en-US" sz="2000" b="1" dirty="0" err="1"/>
              <a:t>się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dużej</a:t>
            </a:r>
            <a:r>
              <a:rPr lang="en-US" sz="2000" b="1" dirty="0"/>
              <a:t> </a:t>
            </a:r>
            <a:r>
              <a:rPr lang="en-US" sz="2000" b="1" dirty="0" err="1"/>
              <a:t>sali</a:t>
            </a:r>
            <a:r>
              <a:rPr lang="en-US" sz="2000" b="1" dirty="0"/>
              <a:t> </a:t>
            </a:r>
            <a:r>
              <a:rPr lang="en-US" sz="2000" b="1" dirty="0" err="1"/>
              <a:t>gimnastycznej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wspólnej</a:t>
            </a:r>
            <a:r>
              <a:rPr lang="en-US" sz="2000" b="1" dirty="0"/>
              <a:t> </a:t>
            </a:r>
            <a:r>
              <a:rPr lang="en-US" sz="2000" b="1" dirty="0" err="1"/>
              <a:t>modlitwie</a:t>
            </a:r>
            <a:r>
              <a:rPr lang="en-US" sz="2000" b="1" dirty="0"/>
              <a:t>, </a:t>
            </a:r>
            <a:r>
              <a:rPr lang="en-US" sz="2000" b="1" dirty="0" err="1"/>
              <a:t>spotkaniu</a:t>
            </a:r>
            <a:r>
              <a:rPr lang="en-US" sz="2000" b="1" dirty="0"/>
              <a:t> ze </a:t>
            </a:r>
            <a:r>
              <a:rPr lang="en-US" sz="2000" b="1" dirty="0" err="1"/>
              <a:t>słowem</a:t>
            </a:r>
            <a:r>
              <a:rPr lang="en-US" sz="2000" b="1" dirty="0"/>
              <a:t> </a:t>
            </a:r>
            <a:r>
              <a:rPr lang="en-US" sz="2000" b="1" dirty="0" err="1"/>
              <a:t>Bożym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 </a:t>
            </a:r>
            <a:r>
              <a:rPr lang="en-US" sz="2000" b="1" dirty="0" err="1"/>
              <a:t>śpiewie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chwałę</a:t>
            </a:r>
            <a:r>
              <a:rPr lang="en-US" sz="2000" b="1" dirty="0"/>
              <a:t> Pana. </a:t>
            </a:r>
            <a:r>
              <a:rPr lang="en-US" sz="2000" b="1" dirty="0" err="1"/>
              <a:t>Kluczowym</a:t>
            </a:r>
            <a:r>
              <a:rPr lang="en-US" sz="2000" b="1" dirty="0"/>
              <a:t> </a:t>
            </a:r>
            <a:r>
              <a:rPr lang="en-US" sz="2000" b="1" dirty="0" err="1"/>
              <a:t>punktem</a:t>
            </a:r>
            <a:r>
              <a:rPr lang="en-US" sz="2000" b="1" dirty="0"/>
              <a:t> </a:t>
            </a:r>
            <a:r>
              <a:rPr lang="en-US" sz="2000" b="1" dirty="0" err="1"/>
              <a:t>każdego</a:t>
            </a:r>
            <a:r>
              <a:rPr lang="en-US" sz="2000" b="1" dirty="0"/>
              <a:t> </a:t>
            </a:r>
            <a:r>
              <a:rPr lang="en-US" sz="2000" b="1" dirty="0" err="1"/>
              <a:t>dnia</a:t>
            </a:r>
            <a:r>
              <a:rPr lang="en-US" sz="2000" b="1" dirty="0"/>
              <a:t> </a:t>
            </a:r>
            <a:r>
              <a:rPr lang="en-US" sz="2000" b="1" dirty="0" err="1"/>
              <a:t>była</a:t>
            </a:r>
            <a:r>
              <a:rPr lang="en-US" sz="2000" b="1" dirty="0"/>
              <a:t> </a:t>
            </a:r>
            <a:r>
              <a:rPr lang="en-US" sz="2000" b="1" dirty="0" err="1"/>
              <a:t>Eucharystia</a:t>
            </a:r>
            <a:r>
              <a:rPr lang="en-US" sz="2000" b="1" dirty="0"/>
              <a:t>,</a:t>
            </a:r>
            <a:r>
              <a:rPr lang="pl-PL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którą</a:t>
            </a:r>
            <a:r>
              <a:rPr lang="en-US" sz="2000" b="1" dirty="0"/>
              <a:t> </a:t>
            </a:r>
            <a:r>
              <a:rPr lang="en-US" sz="2000" b="1" dirty="0" err="1"/>
              <a:t>chodziliśmy</a:t>
            </a:r>
            <a:r>
              <a:rPr lang="en-US" sz="2000" b="1" dirty="0"/>
              <a:t> do </a:t>
            </a:r>
            <a:r>
              <a:rPr lang="en-US" sz="2000" b="1" dirty="0" err="1"/>
              <a:t>kościoła</a:t>
            </a:r>
            <a:r>
              <a:rPr lang="en-US" sz="2000" b="1" dirty="0"/>
              <a:t> </a:t>
            </a:r>
            <a:r>
              <a:rPr lang="en-US" sz="2000" b="1" dirty="0" err="1"/>
              <a:t>parafialnego</a:t>
            </a:r>
            <a:r>
              <a:rPr lang="en-US" sz="2000" b="1" dirty="0"/>
              <a:t> w </a:t>
            </a:r>
            <a:r>
              <a:rPr lang="en-US" sz="2000" b="1" dirty="0" err="1"/>
              <a:t>Juchnowcu</a:t>
            </a:r>
            <a:r>
              <a:rPr lang="en-US" sz="2000" b="1" dirty="0"/>
              <a:t> </a:t>
            </a:r>
            <a:r>
              <a:rPr lang="en-US" sz="2000" b="1" dirty="0" err="1"/>
              <a:t>Kościelnym</a:t>
            </a:r>
            <a:r>
              <a:rPr lang="en-US" sz="2000" b="1" dirty="0"/>
              <a:t>.</a:t>
            </a:r>
            <a:endParaRPr lang="en-US" sz="2000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235086B8-947B-4699-BD37-AC3263E53702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8305" y="1874098"/>
            <a:ext cx="6887390" cy="1080938"/>
          </a:xfrm>
        </p:spPr>
        <p:txBody>
          <a:bodyPr/>
          <a:lstStyle/>
          <a:p>
            <a:r>
              <a:rPr lang="pl-PL" b="1" dirty="0">
                <a:latin typeface="Book Antiqua" pitchFamily="18" charset="0"/>
              </a:rPr>
              <a:t>Spotkanie ze Słowem Bożym</a:t>
            </a:r>
          </a:p>
        </p:txBody>
      </p:sp>
      <p:pic>
        <p:nvPicPr>
          <p:cNvPr id="2050" name="Picture 2" descr="C:\Users\user\Desktop\SZRW 2018\fotki rekolekcje 2018\IMG_0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8305" y="2096198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SZRW 2018\fotki rekolekcje 2018\IMG_0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35696" y="1907064"/>
            <a:ext cx="5976664" cy="448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Znalezione obrazy dla zapytania pismo ÅwiÄte">
            <a:extLst>
              <a:ext uri="{FF2B5EF4-FFF2-40B4-BE49-F238E27FC236}">
                <a16:creationId xmlns:a16="http://schemas.microsoft.com/office/drawing/2014/main" xmlns="" id="{D6DE1448-4C5E-4F16-BD57-02BD91AACD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pismo ÅwiÄte">
            <a:extLst>
              <a:ext uri="{FF2B5EF4-FFF2-40B4-BE49-F238E27FC236}">
                <a16:creationId xmlns:a16="http://schemas.microsoft.com/office/drawing/2014/main" xmlns="" id="{191678FC-D583-467C-B42E-473F84FD6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4" name="Picture 8" descr="Znalezione obrazy dla zapytania pismo ÅwiÄte logo">
            <a:extLst>
              <a:ext uri="{FF2B5EF4-FFF2-40B4-BE49-F238E27FC236}">
                <a16:creationId xmlns:a16="http://schemas.microsoft.com/office/drawing/2014/main" xmlns="" id="{821BC349-12FA-4DF8-9F45-18426385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35960"/>
            <a:ext cx="1138138" cy="113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22837ECE-D078-46B3-8052-6FEAD5383C6F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264627"/>
            <a:ext cx="7488832" cy="2316502"/>
          </a:xfrm>
        </p:spPr>
        <p:txBody>
          <a:bodyPr>
            <a:noAutofit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b="1" dirty="0">
                <a:latin typeface="Book Antiqua" pitchFamily="18" charset="0"/>
              </a:rPr>
              <a:t>Każdy dzień rekolekcji miał swojego patrona – bohatera narodu polskiego i Kościoła katolickiego. Pierwszego dnia  poznaliśmy postać błogosławionej Karoliny </a:t>
            </a:r>
            <a:r>
              <a:rPr lang="pl-PL" sz="3200" b="1" dirty="0" err="1">
                <a:latin typeface="Book Antiqua" pitchFamily="18" charset="0"/>
              </a:rPr>
              <a:t>Kózkówny</a:t>
            </a:r>
            <a:r>
              <a:rPr lang="pl-PL" sz="3200" b="1" dirty="0">
                <a:latin typeface="Book Antiqua" pitchFamily="18" charset="0"/>
              </a:rPr>
              <a:t> - patronki ruchu czystych serc. </a:t>
            </a:r>
          </a:p>
        </p:txBody>
      </p:sp>
      <p:pic>
        <p:nvPicPr>
          <p:cNvPr id="3075" name="Picture 3" descr="C:\Users\user\Desktop\SZRW 2018\fotki rekolekcje 2018\IMG_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844824"/>
            <a:ext cx="6630703" cy="4738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Znalezione obrazy dla zapytania karolina kÃ³zkÃ³wna">
            <a:extLst>
              <a:ext uri="{FF2B5EF4-FFF2-40B4-BE49-F238E27FC236}">
                <a16:creationId xmlns:a16="http://schemas.microsoft.com/office/drawing/2014/main" xmlns="" id="{7FC8A273-558F-4B8F-81E6-F1715B27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6973" y="531640"/>
            <a:ext cx="1072208" cy="134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868B302-DD16-4B92-BB1C-553B14FE226D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9273" y="2335486"/>
            <a:ext cx="6887390" cy="1080938"/>
          </a:xfrm>
        </p:spPr>
        <p:txBody>
          <a:bodyPr>
            <a:normAutofit/>
          </a:bodyPr>
          <a:lstStyle/>
          <a:p>
            <a:r>
              <a:rPr lang="pl-PL" b="1" dirty="0">
                <a:latin typeface="Book Antiqua" pitchFamily="18" charset="0"/>
              </a:rPr>
              <a:t>Praca plastyczna                                        o bł. Karolinie </a:t>
            </a:r>
            <a:r>
              <a:rPr lang="pl-PL" b="1" dirty="0" err="1">
                <a:latin typeface="Book Antiqua" pitchFamily="18" charset="0"/>
              </a:rPr>
              <a:t>Kózkównej</a:t>
            </a:r>
            <a:endParaRPr lang="pl-PL" b="1" dirty="0">
              <a:latin typeface="Book Antiqua" pitchFamily="18" charset="0"/>
            </a:endParaRPr>
          </a:p>
        </p:txBody>
      </p:sp>
      <p:pic>
        <p:nvPicPr>
          <p:cNvPr id="4100" name="Picture 4" descr="C:\Users\user\Desktop\SZRW 2018\fotki rekolekcje 2018\IMG_09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251" y="1556792"/>
            <a:ext cx="6697433" cy="502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SZRW 2018\fotki rekolekcje 2018\IMG_0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251" y="1556792"/>
            <a:ext cx="6697433" cy="502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Znalezione obrazy dla zapytania karolina kÃ³zkÃ³wna">
            <a:extLst>
              <a:ext uri="{FF2B5EF4-FFF2-40B4-BE49-F238E27FC236}">
                <a16:creationId xmlns:a16="http://schemas.microsoft.com/office/drawing/2014/main" xmlns="" id="{0AEC25E2-C8AE-4247-BBEE-D985BEF7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6973" y="531640"/>
            <a:ext cx="1072208" cy="134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C8548EB-57F8-4C36-B2F5-EC7EEEC439B0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7139136" cy="1080938"/>
          </a:xfrm>
        </p:spPr>
        <p:txBody>
          <a:bodyPr>
            <a:noAutofit/>
          </a:bodyPr>
          <a:lstStyle/>
          <a:p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dirty="0">
                <a:latin typeface="Book Antiqua" pitchFamily="18" charset="0"/>
              </a:rPr>
              <a:t>Drugiego dnia rekolekcji dzieci z klas I-III przypomniały sobie życiorys świętego Stanisława Kostki- patrona dzieci i polskiej młodzieży, zaś młodzież z klas IV-VII i gimnazjum - świętego Andrzeja Boboli – niezłomnego patrona Polski. </a:t>
            </a:r>
          </a:p>
        </p:txBody>
      </p:sp>
      <p:pic>
        <p:nvPicPr>
          <p:cNvPr id="5122" name="Picture 2" descr="C:\Users\user\Desktop\SZRW 2018\fotki rekolekcje 2018\IMG_0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" y="1629568"/>
            <a:ext cx="7427168" cy="513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Znalezione obrazy dla zapytania Åw stanisÅÄw kostka">
            <a:extLst>
              <a:ext uri="{FF2B5EF4-FFF2-40B4-BE49-F238E27FC236}">
                <a16:creationId xmlns:a16="http://schemas.microsoft.com/office/drawing/2014/main" xmlns="" id="{EEAAE34F-E2FE-4F66-ADA0-AE3F0EDA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308" y="274638"/>
            <a:ext cx="1052846" cy="1429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nalezione obrazy dla zapytania Åw. andrzej Bobola">
            <a:extLst>
              <a:ext uri="{FF2B5EF4-FFF2-40B4-BE49-F238E27FC236}">
                <a16:creationId xmlns:a16="http://schemas.microsoft.com/office/drawing/2014/main" xmlns="" id="{20768B30-E59D-4DDE-A44A-F336168A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344" y="1145644"/>
            <a:ext cx="962323" cy="1347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34484C5A-B3B6-4DE2-8D62-2531D423AD2D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614" y="1988840"/>
            <a:ext cx="7427168" cy="2880320"/>
          </a:xfrm>
        </p:spPr>
        <p:txBody>
          <a:bodyPr>
            <a:noAutofit/>
          </a:bodyPr>
          <a:lstStyle/>
          <a:p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600" b="1" dirty="0">
                <a:latin typeface="Book Antiqua" pitchFamily="18" charset="0"/>
              </a:rPr>
              <a:t>Ten dzień był także dniem pokutnym. Alumn Michał Lewkowski wygłosił prelekcję zatytułowaną „Porządki duszy”, poprzez którą przygotował dzieci i młodzież do sakramentu pokuty i pojednania. Sakrament spowiedzi poprzedziła adoracja krzyża    w kościele parafialnym. </a:t>
            </a:r>
          </a:p>
        </p:txBody>
      </p:sp>
      <p:pic>
        <p:nvPicPr>
          <p:cNvPr id="6146" name="Picture 2" descr="C:\Users\user\Desktop\SZRW 2018\fotki rekolekcje 2018\IMG_0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893" y="1393849"/>
            <a:ext cx="7427168" cy="521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Znalezione obrazy dla zapytania spowiedÅº">
            <a:extLst>
              <a:ext uri="{FF2B5EF4-FFF2-40B4-BE49-F238E27FC236}">
                <a16:creationId xmlns:a16="http://schemas.microsoft.com/office/drawing/2014/main" xmlns="" id="{0D798D6D-27E5-40B2-BAD7-0AAD09D4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8276" y="744860"/>
            <a:ext cx="1774201" cy="12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65898E17-4C30-4CF6-B6E6-1B096D579351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>
                <a:latin typeface="Book Antiqua" pitchFamily="18" charset="0"/>
              </a:rPr>
              <a:t>Szkolne Rekolekcje Wielkopostne  -  19-21.03.2018</a:t>
            </a:r>
            <a:br>
              <a:rPr lang="pl-PL" sz="2000" b="1">
                <a:latin typeface="Book Antiqua" pitchFamily="18" charset="0"/>
              </a:rPr>
            </a:br>
            <a:r>
              <a:rPr lang="pl-PL" sz="2000" b="1">
                <a:latin typeface="Book Antiqua" pitchFamily="18" charset="0"/>
              </a:rPr>
              <a:t>„</a:t>
            </a:r>
            <a:r>
              <a:rPr lang="pl-PL" sz="2000" i="1"/>
              <a:t>Święci w historii Państwa 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492896"/>
            <a:ext cx="8572560" cy="1143000"/>
          </a:xfrm>
        </p:spPr>
        <p:txBody>
          <a:bodyPr>
            <a:noAutofit/>
          </a:bodyPr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2800" b="1" dirty="0">
                <a:latin typeface="Book Antiqua" pitchFamily="18" charset="0"/>
              </a:rPr>
              <a:t>Trzeciego dnia poznawaliśmy sylwetkę patrona trudnych czasów, którym jest święty Maksymilian Maria Kolbe, dlatego też tego dnia uczestniczyliśmy w drodze krzyżowej. </a:t>
            </a:r>
          </a:p>
        </p:txBody>
      </p:sp>
      <p:pic>
        <p:nvPicPr>
          <p:cNvPr id="7170" name="Picture 2" descr="C:\Users\user\Desktop\SZRW 2018\fotki rekolekcje 2018\IMG_0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46" y="1212889"/>
            <a:ext cx="8403708" cy="537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Znalezione obrazy dla zapytania Åw. maksymilian kolbe">
            <a:extLst>
              <a:ext uri="{FF2B5EF4-FFF2-40B4-BE49-F238E27FC236}">
                <a16:creationId xmlns:a16="http://schemas.microsoft.com/office/drawing/2014/main" xmlns="" id="{77D22204-56A4-4D3C-8518-B60A788A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5051"/>
            <a:ext cx="1103759" cy="157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A37D042-8459-41A4-8F3D-6E51E4E579CC}"/>
              </a:ext>
            </a:extLst>
          </p:cNvPr>
          <p:cNvSpPr txBox="1">
            <a:spLocks/>
          </p:cNvSpPr>
          <p:nvPr/>
        </p:nvSpPr>
        <p:spPr>
          <a:xfrm>
            <a:off x="339730" y="438436"/>
            <a:ext cx="7427168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>
                <a:latin typeface="Book Antiqua" pitchFamily="18" charset="0"/>
              </a:rPr>
              <a:t>Szkolne Rekolekcje Wielkopostne  -  19-21.03.2018</a:t>
            </a:r>
            <a:br>
              <a:rPr lang="pl-PL" sz="2000" b="1" dirty="0">
                <a:latin typeface="Book Antiqua" pitchFamily="18" charset="0"/>
              </a:rPr>
            </a:br>
            <a:r>
              <a:rPr lang="pl-PL" sz="2000" b="1" dirty="0">
                <a:latin typeface="Book Antiqua" pitchFamily="18" charset="0"/>
              </a:rPr>
              <a:t>„</a:t>
            </a:r>
            <a:r>
              <a:rPr lang="pl-PL" sz="2000" i="1" dirty="0"/>
              <a:t>Święci w historii </a:t>
            </a:r>
            <a:r>
              <a:rPr lang="pl-PL" sz="2000" i="1" dirty="0" smtClean="0"/>
              <a:t>państwa </a:t>
            </a:r>
            <a:r>
              <a:rPr lang="pl-PL" sz="2000" i="1" dirty="0"/>
              <a:t>polskiego”</a:t>
            </a:r>
            <a:endParaRPr lang="pl-PL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146</TotalTime>
  <Words>163</Words>
  <Application>Microsoft Office PowerPoint</Application>
  <PresentationFormat>Pokaz na ekranie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Berlin</vt:lpstr>
      <vt:lpstr>Szkolne Rekolekcje Wielkopostne  19-21. 03.2018 </vt:lpstr>
      <vt:lpstr>Szkolne Rekolekcje Wielkopostne  -  19-21.03.2018 „Święci w historii państwa polskiego”</vt:lpstr>
      <vt:lpstr>  </vt:lpstr>
      <vt:lpstr>Spotkanie ze Słowem Bożym</vt:lpstr>
      <vt:lpstr> Każdy dzień rekolekcji miał swojego patrona – bohatera narodu polskiego i Kościoła katolickiego. Pierwszego dnia  poznaliśmy postać błogosławionej Karoliny Kózkówny - patronki ruchu czystych serc. </vt:lpstr>
      <vt:lpstr>Praca plastyczna                                        o bł. Karolinie Kózkównej</vt:lpstr>
      <vt:lpstr>   Drugiego dnia rekolekcji dzieci z klas I-III przypomniały sobie życiorys świętego Stanisława Kostki- patrona dzieci i polskiej młodzieży, zaś młodzież z klas IV-VII i gimnazjum - świętego Andrzeja Boboli – niezłomnego patrona Polski. </vt:lpstr>
      <vt:lpstr>  Ten dzień był także dniem pokutnym. Alumn Michał Lewkowski wygłosił prelekcję zatytułowaną „Porządki duszy”, poprzez którą przygotował dzieci i młodzież do sakramentu pokuty i pojednania. Sakrament spowiedzi poprzedziła adoracja krzyża    w kościele parafialnym. </vt:lpstr>
      <vt:lpstr>  Trzeciego dnia poznawaliśmy sylwetkę patrona trudnych czasów, którym jest święty Maksymilian Maria Kolbe, dlatego też tego dnia uczestniczyliśmy w drodze krzyżowej. </vt:lpstr>
      <vt:lpstr>Droga Krzyżowa ze świętym Maksymilianem</vt:lpstr>
      <vt:lpstr> Codziennie otrzymywaliśmy obrazki z wizerunkami patronów, aby każdy z nich na dłużej pozostał w naszej pamięci. </vt:lpstr>
      <vt:lpstr> Nieustannie podczas rekolekcji towarzyszył nam wspólny śpiew na Chwałę Pana</vt:lpstr>
      <vt:lpstr>Dziękuję za obejrzenie prezentacji  Małgorzata Jabłońska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Szkolne Rekolekcje Wielkopostne 19-21. 03.2018</dc:title>
  <dc:creator>user</dc:creator>
  <cp:lastModifiedBy>zsj</cp:lastModifiedBy>
  <cp:revision>43</cp:revision>
  <dcterms:created xsi:type="dcterms:W3CDTF">2018-06-18T20:50:01Z</dcterms:created>
  <dcterms:modified xsi:type="dcterms:W3CDTF">2018-09-13T11:47:29Z</dcterms:modified>
</cp:coreProperties>
</file>